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Playfair Display"/>
      <p:regular r:id="rId12"/>
      <p:bold r:id="rId13"/>
      <p:italic r:id="rId14"/>
      <p:boldItalic r:id="rId15"/>
    </p:embeddedFont>
    <p:embeddedFont>
      <p:font typeface="Montserrat"/>
      <p:regular r:id="rId16"/>
      <p:bold r:id="rId17"/>
      <p:italic r:id="rId18"/>
      <p:boldItalic r:id="rId19"/>
    </p:embeddedFont>
    <p:embeddedFont>
      <p:font typeface="Oswal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swald-bold.fntdata"/><Relationship Id="rId13" Type="http://schemas.openxmlformats.org/officeDocument/2006/relationships/font" Target="fonts/PlayfairDisplay-bold.fntdata"/><Relationship Id="rId12" Type="http://schemas.openxmlformats.org/officeDocument/2006/relationships/font" Target="fonts/PlayfairDispl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boldItalic.fntdata"/><Relationship Id="rId14" Type="http://schemas.openxmlformats.org/officeDocument/2006/relationships/font" Target="fonts/PlayfairDisplay-italic.fntdata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Italic.fntdata"/><Relationship Id="rId6" Type="http://schemas.openxmlformats.org/officeDocument/2006/relationships/slide" Target="slides/slide1.xml"/><Relationship Id="rId18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30733aa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30733aa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7f79df9c2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7f79df9c2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7f79df9c2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7f79df9c2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2d03b7b567aa26e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2d03b7b567aa26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7f79df9c2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7f79df9c2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204150" y="795550"/>
            <a:ext cx="87357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Dayspring Programs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24625" y="2942350"/>
            <a:ext cx="5100300" cy="7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Johns Hopkins University School of Nursing, Spring 2019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825" y="3915174"/>
            <a:ext cx="3577050" cy="9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850" y="3230165"/>
            <a:ext cx="3577052" cy="233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 Total Health Classes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Heart Health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Environmental</a:t>
            </a:r>
            <a:r>
              <a:rPr lang="en"/>
              <a:t> Hazards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Asthma Management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Smoking Cessation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Exercise &amp; Hydration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Stress Management Techniques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Healthy Boundaries (“I Statements”)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Child Developmental Stages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Goal: To promote healthy behaviors and improve health management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7375" y="445025"/>
            <a:ext cx="2470274" cy="31823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Additionally….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Weekly blood p</a:t>
            </a:r>
            <a:r>
              <a:rPr lang="en"/>
              <a:t>ressure</a:t>
            </a:r>
            <a:r>
              <a:rPr lang="en"/>
              <a:t> screenings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Weekly meditation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About 25 total home visits serving about 7 clients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Head Start: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Classroom Teaching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Men’s Health Screening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Parenting Counseling (absenteeism, brochures, etc.)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750" y="324975"/>
            <a:ext cx="2995702" cy="22467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7850" y="2705800"/>
            <a:ext cx="1767127" cy="23561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97800" y="14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all we have done...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75" y="2566088"/>
            <a:ext cx="3441900" cy="23261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125" y="2484250"/>
            <a:ext cx="3322752" cy="2489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575" y="239900"/>
            <a:ext cx="1743951" cy="2326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44250" y="1040175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YOU, DAYSPRING!!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300" y="3230165"/>
            <a:ext cx="3577052" cy="233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